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9875500" cx="17556475"/>
  <p:notesSz cx="9875500" cy="175564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iDHMDC7WzXvotsu6CwyQgEVKmX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55fb80cc6_7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b55fb80cc6_7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b55fb80cc6_7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5d82c6d3d_1_53:notes"/>
          <p:cNvSpPr/>
          <p:nvPr>
            <p:ph idx="2" type="sldImg"/>
          </p:nvPr>
        </p:nvSpPr>
        <p:spPr>
          <a:xfrm>
            <a:off x="685636" y="1143021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b5d82c6d3d_1_53:notes"/>
          <p:cNvSpPr txBox="1"/>
          <p:nvPr>
            <p:ph idx="1" type="body"/>
          </p:nvPr>
        </p:nvSpPr>
        <p:spPr>
          <a:xfrm>
            <a:off x="685777" y="4400631"/>
            <a:ext cx="5486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b5d82c6d3d_1_53:notes"/>
          <p:cNvSpPr txBox="1"/>
          <p:nvPr>
            <p:ph idx="12" type="sldNum"/>
          </p:nvPr>
        </p:nvSpPr>
        <p:spPr>
          <a:xfrm>
            <a:off x="3884485" y="868537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55fb80cc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b55fb80cc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1b55fb80cc6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5d82c6d3d_1_63:notes"/>
          <p:cNvSpPr/>
          <p:nvPr>
            <p:ph idx="2" type="sldImg"/>
          </p:nvPr>
        </p:nvSpPr>
        <p:spPr>
          <a:xfrm>
            <a:off x="685636" y="1143021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b5d82c6d3d_1_63:notes"/>
          <p:cNvSpPr txBox="1"/>
          <p:nvPr>
            <p:ph idx="1" type="body"/>
          </p:nvPr>
        </p:nvSpPr>
        <p:spPr>
          <a:xfrm>
            <a:off x="685777" y="4400631"/>
            <a:ext cx="5486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b5d82c6d3d_1_63:notes"/>
          <p:cNvSpPr txBox="1"/>
          <p:nvPr>
            <p:ph idx="12" type="sldNum"/>
          </p:nvPr>
        </p:nvSpPr>
        <p:spPr>
          <a:xfrm>
            <a:off x="3884485" y="868537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55fb80cc6_7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b55fb80cc6_7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b55fb80cc6_7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5d82c6d3d_1_82:notes"/>
          <p:cNvSpPr/>
          <p:nvPr>
            <p:ph idx="2" type="sldImg"/>
          </p:nvPr>
        </p:nvSpPr>
        <p:spPr>
          <a:xfrm>
            <a:off x="685636" y="1143021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b5d82c6d3d_1_82:notes"/>
          <p:cNvSpPr txBox="1"/>
          <p:nvPr>
            <p:ph idx="1" type="body"/>
          </p:nvPr>
        </p:nvSpPr>
        <p:spPr>
          <a:xfrm>
            <a:off x="685777" y="4400631"/>
            <a:ext cx="5486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b5d82c6d3d_1_82:notes"/>
          <p:cNvSpPr txBox="1"/>
          <p:nvPr>
            <p:ph idx="12" type="sldNum"/>
          </p:nvPr>
        </p:nvSpPr>
        <p:spPr>
          <a:xfrm>
            <a:off x="3884485" y="868537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55fb80cc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b55fb80cc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1b55fb80cc6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b572ec459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" name="Google Shape;22;g1b572ec459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g1b572ec459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5d82c6d3d_1_114:notes"/>
          <p:cNvSpPr/>
          <p:nvPr>
            <p:ph idx="2" type="sldImg"/>
          </p:nvPr>
        </p:nvSpPr>
        <p:spPr>
          <a:xfrm>
            <a:off x="685636" y="1143021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b5d82c6d3d_1_114:notes"/>
          <p:cNvSpPr txBox="1"/>
          <p:nvPr>
            <p:ph idx="1" type="body"/>
          </p:nvPr>
        </p:nvSpPr>
        <p:spPr>
          <a:xfrm>
            <a:off x="685777" y="4400631"/>
            <a:ext cx="5486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b5d82c6d3d_1_114:notes"/>
          <p:cNvSpPr txBox="1"/>
          <p:nvPr>
            <p:ph idx="12" type="sldNum"/>
          </p:nvPr>
        </p:nvSpPr>
        <p:spPr>
          <a:xfrm>
            <a:off x="3884485" y="868537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b6e590e134_0_0:notes"/>
          <p:cNvSpPr/>
          <p:nvPr>
            <p:ph idx="2" type="sldImg"/>
          </p:nvPr>
        </p:nvSpPr>
        <p:spPr>
          <a:xfrm>
            <a:off x="685636" y="1143021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1b6e590e134_0_0:notes"/>
          <p:cNvSpPr txBox="1"/>
          <p:nvPr>
            <p:ph idx="1" type="body"/>
          </p:nvPr>
        </p:nvSpPr>
        <p:spPr>
          <a:xfrm>
            <a:off x="685777" y="4400631"/>
            <a:ext cx="5486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1b6e590e134_0_0:notes"/>
          <p:cNvSpPr txBox="1"/>
          <p:nvPr>
            <p:ph idx="12" type="sldNum"/>
          </p:nvPr>
        </p:nvSpPr>
        <p:spPr>
          <a:xfrm>
            <a:off x="3884485" y="868537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b5d82c6d3d_1_146:notes"/>
          <p:cNvSpPr/>
          <p:nvPr>
            <p:ph idx="2" type="sldImg"/>
          </p:nvPr>
        </p:nvSpPr>
        <p:spPr>
          <a:xfrm>
            <a:off x="685636" y="1143021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b5d82c6d3d_1_146:notes"/>
          <p:cNvSpPr txBox="1"/>
          <p:nvPr>
            <p:ph idx="1" type="body"/>
          </p:nvPr>
        </p:nvSpPr>
        <p:spPr>
          <a:xfrm>
            <a:off x="685777" y="4400631"/>
            <a:ext cx="5486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1b5d82c6d3d_1_146:notes"/>
          <p:cNvSpPr txBox="1"/>
          <p:nvPr>
            <p:ph idx="12" type="sldNum"/>
          </p:nvPr>
        </p:nvSpPr>
        <p:spPr>
          <a:xfrm>
            <a:off x="3884485" y="868537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b55fb80cc6_7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b55fb80cc6_7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1b55fb80cc6_7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b5d82c6d3d_1_175:notes"/>
          <p:cNvSpPr/>
          <p:nvPr>
            <p:ph idx="2" type="sldImg"/>
          </p:nvPr>
        </p:nvSpPr>
        <p:spPr>
          <a:xfrm>
            <a:off x="685636" y="1143021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b5d82c6d3d_1_175:notes"/>
          <p:cNvSpPr txBox="1"/>
          <p:nvPr>
            <p:ph idx="1" type="body"/>
          </p:nvPr>
        </p:nvSpPr>
        <p:spPr>
          <a:xfrm>
            <a:off x="685777" y="4400631"/>
            <a:ext cx="5486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1b5d82c6d3d_1_175:notes"/>
          <p:cNvSpPr txBox="1"/>
          <p:nvPr>
            <p:ph idx="12" type="sldNum"/>
          </p:nvPr>
        </p:nvSpPr>
        <p:spPr>
          <a:xfrm>
            <a:off x="3884485" y="868537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5d82c6d3d_1_185:notes"/>
          <p:cNvSpPr/>
          <p:nvPr>
            <p:ph idx="2" type="sldImg"/>
          </p:nvPr>
        </p:nvSpPr>
        <p:spPr>
          <a:xfrm>
            <a:off x="685636" y="1143021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b5d82c6d3d_1_185:notes"/>
          <p:cNvSpPr txBox="1"/>
          <p:nvPr>
            <p:ph idx="1" type="body"/>
          </p:nvPr>
        </p:nvSpPr>
        <p:spPr>
          <a:xfrm>
            <a:off x="685777" y="4400631"/>
            <a:ext cx="5486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1b5d82c6d3d_1_185:notes"/>
          <p:cNvSpPr txBox="1"/>
          <p:nvPr>
            <p:ph idx="12" type="sldNum"/>
          </p:nvPr>
        </p:nvSpPr>
        <p:spPr>
          <a:xfrm>
            <a:off x="3884485" y="868537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b5d82c6d3d_1_197:notes"/>
          <p:cNvSpPr/>
          <p:nvPr>
            <p:ph idx="2" type="sldImg"/>
          </p:nvPr>
        </p:nvSpPr>
        <p:spPr>
          <a:xfrm>
            <a:off x="685636" y="1143021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1b5d82c6d3d_1_197:notes"/>
          <p:cNvSpPr txBox="1"/>
          <p:nvPr>
            <p:ph idx="1" type="body"/>
          </p:nvPr>
        </p:nvSpPr>
        <p:spPr>
          <a:xfrm>
            <a:off x="685777" y="4400631"/>
            <a:ext cx="5486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1b5d82c6d3d_1_197:notes"/>
          <p:cNvSpPr txBox="1"/>
          <p:nvPr>
            <p:ph idx="12" type="sldNum"/>
          </p:nvPr>
        </p:nvSpPr>
        <p:spPr>
          <a:xfrm>
            <a:off x="3884485" y="868537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b5d82c6d3d_1_210:notes"/>
          <p:cNvSpPr/>
          <p:nvPr>
            <p:ph idx="2" type="sldImg"/>
          </p:nvPr>
        </p:nvSpPr>
        <p:spPr>
          <a:xfrm>
            <a:off x="685636" y="1143021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b5d82c6d3d_1_210:notes"/>
          <p:cNvSpPr txBox="1"/>
          <p:nvPr>
            <p:ph idx="1" type="body"/>
          </p:nvPr>
        </p:nvSpPr>
        <p:spPr>
          <a:xfrm>
            <a:off x="685777" y="4400631"/>
            <a:ext cx="5486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1b5d82c6d3d_1_210:notes"/>
          <p:cNvSpPr txBox="1"/>
          <p:nvPr>
            <p:ph idx="12" type="sldNum"/>
          </p:nvPr>
        </p:nvSpPr>
        <p:spPr>
          <a:xfrm>
            <a:off x="3884485" y="868537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b55fb80cc6_7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b55fb80cc6_7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1b55fb80cc6_7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b5d82c6d3d_1_18:notes"/>
          <p:cNvSpPr/>
          <p:nvPr>
            <p:ph idx="2" type="sldImg"/>
          </p:nvPr>
        </p:nvSpPr>
        <p:spPr>
          <a:xfrm>
            <a:off x="685636" y="1143021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1b5d82c6d3d_1_18:notes"/>
          <p:cNvSpPr txBox="1"/>
          <p:nvPr>
            <p:ph idx="1" type="body"/>
          </p:nvPr>
        </p:nvSpPr>
        <p:spPr>
          <a:xfrm>
            <a:off x="685777" y="4400631"/>
            <a:ext cx="5486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g1b5d82c6d3d_1_18:notes"/>
          <p:cNvSpPr txBox="1"/>
          <p:nvPr>
            <p:ph idx="12" type="sldNum"/>
          </p:nvPr>
        </p:nvSpPr>
        <p:spPr>
          <a:xfrm>
            <a:off x="3884485" y="868537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b55fb80cc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1b55fb80cc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1b55fb80cc6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b55fb80cc6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1b55fb80cc6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1b55fb80cc6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b5d82c6d3d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1b5d82c6d3d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1b5d82c6d3d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572ec459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b572ec459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b572ec459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9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Relationship Id="rId8" Type="http://schemas.openxmlformats.org/officeDocument/2006/relationships/image" Target="../media/image7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80.png"/><Relationship Id="rId6" Type="http://schemas.openxmlformats.org/officeDocument/2006/relationships/image" Target="../media/image7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5" Type="http://schemas.openxmlformats.org/officeDocument/2006/relationships/image" Target="../media/image77.jpg"/><Relationship Id="rId6" Type="http://schemas.openxmlformats.org/officeDocument/2006/relationships/image" Target="../media/image74.png"/><Relationship Id="rId7" Type="http://schemas.openxmlformats.org/officeDocument/2006/relationships/image" Target="../media/image71.png"/><Relationship Id="rId8" Type="http://schemas.openxmlformats.org/officeDocument/2006/relationships/image" Target="../media/image78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6.png"/><Relationship Id="rId4" Type="http://schemas.openxmlformats.org/officeDocument/2006/relationships/image" Target="../media/image68.png"/><Relationship Id="rId9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image" Target="../media/image81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png"/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6.png"/><Relationship Id="rId4" Type="http://schemas.openxmlformats.org/officeDocument/2006/relationships/image" Target="../media/image68.png"/><Relationship Id="rId9" Type="http://schemas.openxmlformats.org/officeDocument/2006/relationships/image" Target="../media/image108.png"/><Relationship Id="rId5" Type="http://schemas.openxmlformats.org/officeDocument/2006/relationships/image" Target="../media/image103.png"/><Relationship Id="rId6" Type="http://schemas.openxmlformats.org/officeDocument/2006/relationships/image" Target="../media/image85.png"/><Relationship Id="rId7" Type="http://schemas.openxmlformats.org/officeDocument/2006/relationships/image" Target="../media/image88.png"/><Relationship Id="rId8" Type="http://schemas.openxmlformats.org/officeDocument/2006/relationships/image" Target="../media/image83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9" Type="http://schemas.openxmlformats.org/officeDocument/2006/relationships/image" Target="../media/image63.png"/><Relationship Id="rId5" Type="http://schemas.openxmlformats.org/officeDocument/2006/relationships/image" Target="../media/image96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Relationship Id="rId8" Type="http://schemas.openxmlformats.org/officeDocument/2006/relationships/image" Target="../media/image70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7.png"/><Relationship Id="rId10" Type="http://schemas.openxmlformats.org/officeDocument/2006/relationships/image" Target="../media/image114.png"/><Relationship Id="rId13" Type="http://schemas.openxmlformats.org/officeDocument/2006/relationships/image" Target="../media/image116.png"/><Relationship Id="rId1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0.png"/><Relationship Id="rId4" Type="http://schemas.openxmlformats.org/officeDocument/2006/relationships/image" Target="../media/image98.png"/><Relationship Id="rId9" Type="http://schemas.openxmlformats.org/officeDocument/2006/relationships/image" Target="../media/image106.png"/><Relationship Id="rId15" Type="http://schemas.openxmlformats.org/officeDocument/2006/relationships/image" Target="../media/image128.png"/><Relationship Id="rId14" Type="http://schemas.openxmlformats.org/officeDocument/2006/relationships/image" Target="../media/image119.png"/><Relationship Id="rId5" Type="http://schemas.openxmlformats.org/officeDocument/2006/relationships/image" Target="../media/image105.png"/><Relationship Id="rId6" Type="http://schemas.openxmlformats.org/officeDocument/2006/relationships/image" Target="../media/image109.png"/><Relationship Id="rId7" Type="http://schemas.openxmlformats.org/officeDocument/2006/relationships/image" Target="../media/image102.png"/><Relationship Id="rId8" Type="http://schemas.openxmlformats.org/officeDocument/2006/relationships/image" Target="../media/image110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png"/><Relationship Id="rId4" Type="http://schemas.openxmlformats.org/officeDocument/2006/relationships/image" Target="../media/image129.jpg"/><Relationship Id="rId9" Type="http://schemas.openxmlformats.org/officeDocument/2006/relationships/image" Target="../media/image125.png"/><Relationship Id="rId5" Type="http://schemas.openxmlformats.org/officeDocument/2006/relationships/image" Target="../media/image123.jpg"/><Relationship Id="rId6" Type="http://schemas.openxmlformats.org/officeDocument/2006/relationships/image" Target="../media/image122.jpg"/><Relationship Id="rId7" Type="http://schemas.openxmlformats.org/officeDocument/2006/relationships/image" Target="../media/image124.png"/><Relationship Id="rId8" Type="http://schemas.openxmlformats.org/officeDocument/2006/relationships/image" Target="../media/image1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0.png"/><Relationship Id="rId4" Type="http://schemas.openxmlformats.org/officeDocument/2006/relationships/image" Target="../media/image130.png"/><Relationship Id="rId9" Type="http://schemas.openxmlformats.org/officeDocument/2006/relationships/image" Target="../media/image98.png"/><Relationship Id="rId5" Type="http://schemas.openxmlformats.org/officeDocument/2006/relationships/image" Target="../media/image138.png"/><Relationship Id="rId6" Type="http://schemas.openxmlformats.org/officeDocument/2006/relationships/image" Target="../media/image131.png"/><Relationship Id="rId7" Type="http://schemas.openxmlformats.org/officeDocument/2006/relationships/image" Target="../media/image136.png"/><Relationship Id="rId8" Type="http://schemas.openxmlformats.org/officeDocument/2006/relationships/image" Target="../media/image1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0.png"/><Relationship Id="rId4" Type="http://schemas.openxmlformats.org/officeDocument/2006/relationships/image" Target="../media/image134.jpg"/><Relationship Id="rId9" Type="http://schemas.openxmlformats.org/officeDocument/2006/relationships/image" Target="../media/image98.png"/><Relationship Id="rId5" Type="http://schemas.openxmlformats.org/officeDocument/2006/relationships/image" Target="../media/image145.jpg"/><Relationship Id="rId6" Type="http://schemas.openxmlformats.org/officeDocument/2006/relationships/image" Target="../media/image133.png"/><Relationship Id="rId7" Type="http://schemas.openxmlformats.org/officeDocument/2006/relationships/image" Target="../media/image137.png"/><Relationship Id="rId8" Type="http://schemas.openxmlformats.org/officeDocument/2006/relationships/image" Target="../media/image15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7.png"/><Relationship Id="rId13" Type="http://schemas.openxmlformats.org/officeDocument/2006/relationships/image" Target="../media/image18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5" Type="http://schemas.openxmlformats.org/officeDocument/2006/relationships/image" Target="../media/image13.png"/><Relationship Id="rId14" Type="http://schemas.openxmlformats.org/officeDocument/2006/relationships/image" Target="../media/image11.png"/><Relationship Id="rId17" Type="http://schemas.openxmlformats.org/officeDocument/2006/relationships/image" Target="../media/image15.png"/><Relationship Id="rId16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141.png"/><Relationship Id="rId1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0.png"/><Relationship Id="rId4" Type="http://schemas.openxmlformats.org/officeDocument/2006/relationships/image" Target="../media/image151.png"/><Relationship Id="rId9" Type="http://schemas.openxmlformats.org/officeDocument/2006/relationships/image" Target="../media/image149.png"/><Relationship Id="rId5" Type="http://schemas.openxmlformats.org/officeDocument/2006/relationships/image" Target="../media/image133.png"/><Relationship Id="rId6" Type="http://schemas.openxmlformats.org/officeDocument/2006/relationships/image" Target="../media/image137.png"/><Relationship Id="rId7" Type="http://schemas.openxmlformats.org/officeDocument/2006/relationships/image" Target="../media/image146.png"/><Relationship Id="rId8" Type="http://schemas.openxmlformats.org/officeDocument/2006/relationships/image" Target="../media/image144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2.png"/><Relationship Id="rId10" Type="http://schemas.openxmlformats.org/officeDocument/2006/relationships/image" Target="../media/image153.png"/><Relationship Id="rId13" Type="http://schemas.openxmlformats.org/officeDocument/2006/relationships/image" Target="../media/image94.png"/><Relationship Id="rId1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0.png"/><Relationship Id="rId4" Type="http://schemas.openxmlformats.org/officeDocument/2006/relationships/image" Target="../media/image163.png"/><Relationship Id="rId9" Type="http://schemas.openxmlformats.org/officeDocument/2006/relationships/image" Target="../media/image164.png"/><Relationship Id="rId14" Type="http://schemas.openxmlformats.org/officeDocument/2006/relationships/image" Target="../media/image83.png"/><Relationship Id="rId5" Type="http://schemas.openxmlformats.org/officeDocument/2006/relationships/image" Target="../media/image161.png"/><Relationship Id="rId6" Type="http://schemas.openxmlformats.org/officeDocument/2006/relationships/image" Target="../media/image159.png"/><Relationship Id="rId7" Type="http://schemas.openxmlformats.org/officeDocument/2006/relationships/image" Target="../media/image155.png"/><Relationship Id="rId8" Type="http://schemas.openxmlformats.org/officeDocument/2006/relationships/image" Target="../media/image154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2.png"/><Relationship Id="rId10" Type="http://schemas.openxmlformats.org/officeDocument/2006/relationships/image" Target="../media/image166.png"/><Relationship Id="rId1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0.png"/><Relationship Id="rId4" Type="http://schemas.openxmlformats.org/officeDocument/2006/relationships/image" Target="../media/image151.png"/><Relationship Id="rId9" Type="http://schemas.openxmlformats.org/officeDocument/2006/relationships/image" Target="../media/image158.png"/><Relationship Id="rId5" Type="http://schemas.openxmlformats.org/officeDocument/2006/relationships/image" Target="../media/image133.png"/><Relationship Id="rId6" Type="http://schemas.openxmlformats.org/officeDocument/2006/relationships/image" Target="../media/image137.png"/><Relationship Id="rId7" Type="http://schemas.openxmlformats.org/officeDocument/2006/relationships/image" Target="../media/image146.png"/><Relationship Id="rId8" Type="http://schemas.openxmlformats.org/officeDocument/2006/relationships/image" Target="../media/image157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9" Type="http://schemas.openxmlformats.org/officeDocument/2006/relationships/image" Target="../media/image63.png"/><Relationship Id="rId5" Type="http://schemas.openxmlformats.org/officeDocument/2006/relationships/image" Target="../media/image191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Relationship Id="rId8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6.png"/><Relationship Id="rId4" Type="http://schemas.openxmlformats.org/officeDocument/2006/relationships/image" Target="../media/image170.png"/><Relationship Id="rId5" Type="http://schemas.openxmlformats.org/officeDocument/2006/relationships/image" Target="../media/image178.png"/><Relationship Id="rId6" Type="http://schemas.openxmlformats.org/officeDocument/2006/relationships/image" Target="../media/image17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6.png"/><Relationship Id="rId4" Type="http://schemas.openxmlformats.org/officeDocument/2006/relationships/image" Target="../media/image170.png"/><Relationship Id="rId5" Type="http://schemas.openxmlformats.org/officeDocument/2006/relationships/image" Target="../media/image175.png"/><Relationship Id="rId6" Type="http://schemas.openxmlformats.org/officeDocument/2006/relationships/image" Target="../media/image179.png"/><Relationship Id="rId7" Type="http://schemas.openxmlformats.org/officeDocument/2006/relationships/image" Target="../media/image17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6.png"/><Relationship Id="rId4" Type="http://schemas.openxmlformats.org/officeDocument/2006/relationships/image" Target="../media/image170.png"/><Relationship Id="rId5" Type="http://schemas.openxmlformats.org/officeDocument/2006/relationships/image" Target="../media/image18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6.png"/><Relationship Id="rId4" Type="http://schemas.openxmlformats.org/officeDocument/2006/relationships/image" Target="../media/image170.png"/><Relationship Id="rId9" Type="http://schemas.openxmlformats.org/officeDocument/2006/relationships/image" Target="../media/image182.png"/><Relationship Id="rId5" Type="http://schemas.openxmlformats.org/officeDocument/2006/relationships/image" Target="../media/image197.gif"/><Relationship Id="rId6" Type="http://schemas.openxmlformats.org/officeDocument/2006/relationships/image" Target="../media/image198.gif"/><Relationship Id="rId7" Type="http://schemas.openxmlformats.org/officeDocument/2006/relationships/image" Target="../media/image180.png"/><Relationship Id="rId8" Type="http://schemas.openxmlformats.org/officeDocument/2006/relationships/image" Target="../media/image18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1.png"/><Relationship Id="rId4" Type="http://schemas.openxmlformats.org/officeDocument/2006/relationships/image" Target="../media/image170.png"/><Relationship Id="rId5" Type="http://schemas.openxmlformats.org/officeDocument/2006/relationships/image" Target="../media/image192.gif"/><Relationship Id="rId6" Type="http://schemas.openxmlformats.org/officeDocument/2006/relationships/image" Target="../media/image206.gif"/><Relationship Id="rId7" Type="http://schemas.openxmlformats.org/officeDocument/2006/relationships/image" Target="../media/image185.png"/><Relationship Id="rId8" Type="http://schemas.openxmlformats.org/officeDocument/2006/relationships/image" Target="../media/image201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9" Type="http://schemas.openxmlformats.org/officeDocument/2006/relationships/image" Target="../media/image63.png"/><Relationship Id="rId5" Type="http://schemas.openxmlformats.org/officeDocument/2006/relationships/image" Target="../media/image190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Relationship Id="rId8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48.jpg"/><Relationship Id="rId6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6.png"/><Relationship Id="rId4" Type="http://schemas.openxmlformats.org/officeDocument/2006/relationships/image" Target="../media/image193.png"/><Relationship Id="rId5" Type="http://schemas.openxmlformats.org/officeDocument/2006/relationships/image" Target="../media/image214.gif"/><Relationship Id="rId6" Type="http://schemas.openxmlformats.org/officeDocument/2006/relationships/image" Target="../media/image19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7.png"/><Relationship Id="rId4" Type="http://schemas.openxmlformats.org/officeDocument/2006/relationships/image" Target="../media/image193.png"/><Relationship Id="rId5" Type="http://schemas.openxmlformats.org/officeDocument/2006/relationships/image" Target="../media/image196.gif"/><Relationship Id="rId6" Type="http://schemas.openxmlformats.org/officeDocument/2006/relationships/image" Target="../media/image18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7.png"/><Relationship Id="rId4" Type="http://schemas.openxmlformats.org/officeDocument/2006/relationships/image" Target="../media/image193.png"/><Relationship Id="rId5" Type="http://schemas.openxmlformats.org/officeDocument/2006/relationships/image" Target="../media/image216.gif"/><Relationship Id="rId6" Type="http://schemas.openxmlformats.org/officeDocument/2006/relationships/image" Target="../media/image19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0.png"/><Relationship Id="rId4" Type="http://schemas.openxmlformats.org/officeDocument/2006/relationships/image" Target="../media/image193.png"/><Relationship Id="rId5" Type="http://schemas.openxmlformats.org/officeDocument/2006/relationships/image" Target="../media/image217.gif"/><Relationship Id="rId6" Type="http://schemas.openxmlformats.org/officeDocument/2006/relationships/image" Target="../media/image20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7.png"/><Relationship Id="rId4" Type="http://schemas.openxmlformats.org/officeDocument/2006/relationships/image" Target="../media/image204.png"/><Relationship Id="rId5" Type="http://schemas.openxmlformats.org/officeDocument/2006/relationships/image" Target="../media/image20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7.png"/><Relationship Id="rId4" Type="http://schemas.openxmlformats.org/officeDocument/2006/relationships/image" Target="../media/image204.png"/><Relationship Id="rId5" Type="http://schemas.openxmlformats.org/officeDocument/2006/relationships/image" Target="../media/image218.png"/><Relationship Id="rId6" Type="http://schemas.openxmlformats.org/officeDocument/2006/relationships/image" Target="../media/image2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7.png"/><Relationship Id="rId4" Type="http://schemas.openxmlformats.org/officeDocument/2006/relationships/image" Target="../media/image204.png"/><Relationship Id="rId5" Type="http://schemas.openxmlformats.org/officeDocument/2006/relationships/image" Target="../media/image211.jpg"/><Relationship Id="rId6" Type="http://schemas.openxmlformats.org/officeDocument/2006/relationships/image" Target="../media/image21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2.png"/><Relationship Id="rId4" Type="http://schemas.openxmlformats.org/officeDocument/2006/relationships/image" Target="../media/image209.png"/><Relationship Id="rId5" Type="http://schemas.openxmlformats.org/officeDocument/2006/relationships/image" Target="../media/image215.png"/><Relationship Id="rId6" Type="http://schemas.openxmlformats.org/officeDocument/2006/relationships/image" Target="../media/image2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5.jp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47.png"/><Relationship Id="rId9" Type="http://schemas.openxmlformats.org/officeDocument/2006/relationships/image" Target="../media/image45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3" Type="http://schemas.openxmlformats.org/officeDocument/2006/relationships/image" Target="../media/image57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9" Type="http://schemas.openxmlformats.org/officeDocument/2006/relationships/image" Target="../media/image49.png"/><Relationship Id="rId14" Type="http://schemas.openxmlformats.org/officeDocument/2006/relationships/image" Target="../media/image60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56.png"/><Relationship Id="rId8" Type="http://schemas.openxmlformats.org/officeDocument/2006/relationships/image" Target="../media/image5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5" Type="http://schemas.openxmlformats.org/officeDocument/2006/relationships/image" Target="../media/image7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7871" y="3134106"/>
            <a:ext cx="10184844" cy="2020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3906" y="4221099"/>
            <a:ext cx="14192774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8965" y="5519547"/>
            <a:ext cx="8724090" cy="142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g1b55fb80cc6_7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50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g1b55fb80cc6_7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b55fb80cc6_7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0237" y="3001700"/>
            <a:ext cx="14156001" cy="4714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g1b55fb80cc6_7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0225" y="4087550"/>
            <a:ext cx="2745050" cy="2677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g1b55fb80cc6_7_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4750" y="4494297"/>
            <a:ext cx="2462550" cy="18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g1b55fb80cc6_7_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60675" y="4592826"/>
            <a:ext cx="2331676" cy="175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g1b55fb80cc6_7_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34000" y="4614525"/>
            <a:ext cx="2273971" cy="171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g1b55fb80cc6_7_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g1b5d82c6d3d_1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5904" cy="9875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g1b5d82c6d3d_1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357" y="591198"/>
            <a:ext cx="4246106" cy="137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b5d82c6d3d_1_53"/>
          <p:cNvPicPr preferRelativeResize="0"/>
          <p:nvPr/>
        </p:nvPicPr>
        <p:blipFill rotWithShape="1">
          <a:blip r:embed="rId5">
            <a:alphaModFix/>
          </a:blip>
          <a:srcRect b="0" l="0" r="45948" t="0"/>
          <a:stretch/>
        </p:blipFill>
        <p:spPr>
          <a:xfrm>
            <a:off x="2900328" y="2357172"/>
            <a:ext cx="11755822" cy="633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b5d82c6d3d_1_53"/>
          <p:cNvPicPr preferRelativeResize="0"/>
          <p:nvPr/>
        </p:nvPicPr>
        <p:blipFill rotWithShape="1">
          <a:blip r:embed="rId6">
            <a:alphaModFix/>
          </a:blip>
          <a:srcRect b="0" l="0" r="56328" t="0"/>
          <a:stretch/>
        </p:blipFill>
        <p:spPr>
          <a:xfrm>
            <a:off x="2618023" y="1464777"/>
            <a:ext cx="7062006" cy="137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4" name="Google Shape;154;g1b55fb80cc6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g1b55fb80cc6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b55fb80cc6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1050" y="3139713"/>
            <a:ext cx="7439025" cy="54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b55fb80cc6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4475" y="2913828"/>
            <a:ext cx="4246250" cy="5947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g1b55fb80cc6_2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40650" y="1877450"/>
            <a:ext cx="3664300" cy="152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g1b55fb80cc6_2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54375" y="1823300"/>
            <a:ext cx="3014550" cy="15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7100" y="2732750"/>
            <a:ext cx="10081925" cy="49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3"/>
          <p:cNvPicPr preferRelativeResize="0"/>
          <p:nvPr/>
        </p:nvPicPr>
        <p:blipFill rotWithShape="1">
          <a:blip r:embed="rId6">
            <a:alphaModFix/>
          </a:blip>
          <a:srcRect b="0" l="0" r="76725" t="0"/>
          <a:stretch/>
        </p:blipFill>
        <p:spPr>
          <a:xfrm>
            <a:off x="11369025" y="6346801"/>
            <a:ext cx="477671" cy="902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1348" y="1658875"/>
            <a:ext cx="3769150" cy="146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13"/>
          <p:cNvPicPr preferRelativeResize="0"/>
          <p:nvPr/>
        </p:nvPicPr>
        <p:blipFill rotWithShape="1">
          <a:blip r:embed="rId8">
            <a:alphaModFix/>
          </a:blip>
          <a:srcRect b="0" l="0" r="30171" t="0"/>
          <a:stretch/>
        </p:blipFill>
        <p:spPr>
          <a:xfrm>
            <a:off x="11567662" y="6259675"/>
            <a:ext cx="1638563" cy="117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02700" y="3058550"/>
            <a:ext cx="3110400" cy="1235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13"/>
          <p:cNvPicPr preferRelativeResize="0"/>
          <p:nvPr/>
        </p:nvPicPr>
        <p:blipFill rotWithShape="1">
          <a:blip r:embed="rId10">
            <a:alphaModFix/>
          </a:blip>
          <a:srcRect b="48825" l="0" r="0" t="0"/>
          <a:stretch/>
        </p:blipFill>
        <p:spPr>
          <a:xfrm>
            <a:off x="12679024" y="4725120"/>
            <a:ext cx="2342184" cy="81942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3"/>
          <p:cNvSpPr/>
          <p:nvPr/>
        </p:nvSpPr>
        <p:spPr>
          <a:xfrm>
            <a:off x="13392923" y="4192024"/>
            <a:ext cx="493800" cy="627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446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4" name="Google Shape;174;p13"/>
          <p:cNvPicPr preferRelativeResize="0"/>
          <p:nvPr/>
        </p:nvPicPr>
        <p:blipFill rotWithShape="1">
          <a:blip r:embed="rId10">
            <a:alphaModFix/>
          </a:blip>
          <a:srcRect b="0" l="0" r="0" t="47905"/>
          <a:stretch/>
        </p:blipFill>
        <p:spPr>
          <a:xfrm>
            <a:off x="12606286" y="5521629"/>
            <a:ext cx="2300810" cy="81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g1b5d82c6d3d_1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"/>
            <a:ext cx="17555904" cy="9875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g1b5d82c6d3d_1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357" y="591198"/>
            <a:ext cx="4246106" cy="137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b5d82c6d3d_1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373" y="2486668"/>
            <a:ext cx="9903108" cy="5106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g1b5d82c6d3d_1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1946" y="1658820"/>
            <a:ext cx="4061041" cy="1423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g1b5d82c6d3d_1_63"/>
          <p:cNvPicPr preferRelativeResize="0"/>
          <p:nvPr/>
        </p:nvPicPr>
        <p:blipFill rotWithShape="1">
          <a:blip r:embed="rId7">
            <a:alphaModFix/>
          </a:blip>
          <a:srcRect b="45837" l="0" r="49710" t="0"/>
          <a:stretch/>
        </p:blipFill>
        <p:spPr>
          <a:xfrm>
            <a:off x="12194051" y="3002326"/>
            <a:ext cx="2597148" cy="1119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g1b5d82c6d3d_1_63"/>
          <p:cNvPicPr preferRelativeResize="0"/>
          <p:nvPr/>
        </p:nvPicPr>
        <p:blipFill rotWithShape="1">
          <a:blip r:embed="rId7">
            <a:alphaModFix/>
          </a:blip>
          <a:srcRect b="0" l="0" r="0" t="45837"/>
          <a:stretch/>
        </p:blipFill>
        <p:spPr>
          <a:xfrm>
            <a:off x="3127283" y="4987861"/>
            <a:ext cx="3200084" cy="693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g1b5d82c6d3d_1_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33629" y="4593177"/>
            <a:ext cx="2519518" cy="1298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g1b5d82c6d3d_1_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0102" y="7392257"/>
            <a:ext cx="3070349" cy="81812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b5d82c6d3d_1_63"/>
          <p:cNvSpPr/>
          <p:nvPr/>
        </p:nvSpPr>
        <p:spPr>
          <a:xfrm>
            <a:off x="13247216" y="4121592"/>
            <a:ext cx="490800" cy="61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446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1b5d82c6d3d_1_63"/>
          <p:cNvCxnSpPr/>
          <p:nvPr/>
        </p:nvCxnSpPr>
        <p:spPr>
          <a:xfrm flipH="1" rot="10800000">
            <a:off x="2945080" y="5365364"/>
            <a:ext cx="388500" cy="28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g1b5d82c6d3d_1_63"/>
          <p:cNvCxnSpPr/>
          <p:nvPr/>
        </p:nvCxnSpPr>
        <p:spPr>
          <a:xfrm>
            <a:off x="5357699" y="7364783"/>
            <a:ext cx="349800" cy="29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preencoded.png" id="191" name="Google Shape;191;g1b5d82c6d3d_1_63"/>
          <p:cNvPicPr preferRelativeResize="0"/>
          <p:nvPr/>
        </p:nvPicPr>
        <p:blipFill rotWithShape="1">
          <a:blip r:embed="rId10">
            <a:alphaModFix/>
          </a:blip>
          <a:srcRect b="0" l="0" r="0" t="47905"/>
          <a:stretch/>
        </p:blipFill>
        <p:spPr>
          <a:xfrm>
            <a:off x="12415430" y="5445046"/>
            <a:ext cx="2519647" cy="885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g1b5d82c6d3d_1_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33629" y="5445049"/>
            <a:ext cx="2519518" cy="129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8" name="Google Shape;198;g1b55fb80cc6_7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50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g1b55fb80cc6_7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b55fb80cc6_7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9600" y="3042500"/>
            <a:ext cx="14143401" cy="470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g1b55fb80cc6_7_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0225" y="4087550"/>
            <a:ext cx="2745050" cy="2677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g1b55fb80cc6_7_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4750" y="4494297"/>
            <a:ext cx="2462550" cy="18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g1b55fb80cc6_7_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60675" y="4592826"/>
            <a:ext cx="2331676" cy="175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g1b55fb80cc6_7_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34000" y="4614525"/>
            <a:ext cx="2273971" cy="171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g1b55fb80cc6_7_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1" name="Google Shape;211;g1b5d82c6d3d_1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5904" cy="9875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g1b5d82c6d3d_1_82"/>
          <p:cNvPicPr preferRelativeResize="0"/>
          <p:nvPr/>
        </p:nvPicPr>
        <p:blipFill rotWithShape="1">
          <a:blip r:embed="rId4">
            <a:alphaModFix/>
          </a:blip>
          <a:srcRect b="0" l="0" r="48140" t="0"/>
          <a:stretch/>
        </p:blipFill>
        <p:spPr>
          <a:xfrm>
            <a:off x="7088719" y="578231"/>
            <a:ext cx="2202041" cy="137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b5d82c6d3d_1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2780" y="2656713"/>
            <a:ext cx="14290504" cy="567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b5d82c6d3d_1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8107" y="3668229"/>
            <a:ext cx="1366430" cy="82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b5d82c6d3d_1_82"/>
          <p:cNvPicPr preferRelativeResize="0"/>
          <p:nvPr/>
        </p:nvPicPr>
        <p:blipFill rotWithShape="1">
          <a:blip r:embed="rId7">
            <a:alphaModFix/>
          </a:blip>
          <a:srcRect b="0" l="13867" r="0" t="0"/>
          <a:stretch/>
        </p:blipFill>
        <p:spPr>
          <a:xfrm>
            <a:off x="4428107" y="6499861"/>
            <a:ext cx="1628755" cy="90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b5d82c6d3d_1_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92335" y="2992977"/>
            <a:ext cx="622055" cy="36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b5d82c6d3d_1_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92335" y="5918705"/>
            <a:ext cx="622055" cy="36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b5d82c6d3d_1_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04370" y="2992977"/>
            <a:ext cx="797349" cy="36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b5d82c6d3d_1_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04370" y="5918705"/>
            <a:ext cx="797349" cy="36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b5d82c6d3d_1_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507302" y="2940921"/>
            <a:ext cx="1628671" cy="41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b5d82c6d3d_1_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507302" y="5816477"/>
            <a:ext cx="1628671" cy="41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b5d82c6d3d_1_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59556" y="3592032"/>
            <a:ext cx="393772" cy="126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b5d82c6d3d_1_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752343" y="3592032"/>
            <a:ext cx="393772" cy="126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b5d82c6d3d_1_82"/>
          <p:cNvPicPr preferRelativeResize="0"/>
          <p:nvPr/>
        </p:nvPicPr>
        <p:blipFill rotWithShape="1">
          <a:blip r:embed="rId11">
            <a:alphaModFix/>
          </a:blip>
          <a:srcRect b="5060" l="0" r="0" t="-5060"/>
          <a:stretch/>
        </p:blipFill>
        <p:spPr>
          <a:xfrm>
            <a:off x="9817482" y="6423664"/>
            <a:ext cx="393772" cy="126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b5d82c6d3d_1_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798505" y="3592032"/>
            <a:ext cx="393772" cy="126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b5d82c6d3d_1_82"/>
          <p:cNvPicPr preferRelativeResize="0"/>
          <p:nvPr/>
        </p:nvPicPr>
        <p:blipFill rotWithShape="1">
          <a:blip r:embed="rId11">
            <a:alphaModFix/>
          </a:blip>
          <a:srcRect b="5060" l="0" r="0" t="-5060"/>
          <a:stretch/>
        </p:blipFill>
        <p:spPr>
          <a:xfrm>
            <a:off x="11836819" y="6423664"/>
            <a:ext cx="393772" cy="126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b5d82c6d3d_1_82"/>
          <p:cNvPicPr preferRelativeResize="0"/>
          <p:nvPr/>
        </p:nvPicPr>
        <p:blipFill rotWithShape="1">
          <a:blip r:embed="rId11">
            <a:alphaModFix/>
          </a:blip>
          <a:srcRect b="5060" l="0" r="0" t="-5060"/>
          <a:stretch/>
        </p:blipFill>
        <p:spPr>
          <a:xfrm>
            <a:off x="13856157" y="6423664"/>
            <a:ext cx="393772" cy="126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b5d82c6d3d_1_82"/>
          <p:cNvPicPr preferRelativeResize="0"/>
          <p:nvPr/>
        </p:nvPicPr>
        <p:blipFill rotWithShape="1">
          <a:blip r:embed="rId12">
            <a:alphaModFix/>
          </a:blip>
          <a:srcRect b="0" l="0" r="21996" t="0"/>
          <a:stretch/>
        </p:blipFill>
        <p:spPr>
          <a:xfrm>
            <a:off x="12434655" y="3559508"/>
            <a:ext cx="393782" cy="132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b5d82c6d3d_1_82"/>
          <p:cNvPicPr preferRelativeResize="0"/>
          <p:nvPr/>
        </p:nvPicPr>
        <p:blipFill rotWithShape="1">
          <a:blip r:embed="rId12">
            <a:alphaModFix/>
          </a:blip>
          <a:srcRect b="0" l="0" r="21996" t="0"/>
          <a:stretch/>
        </p:blipFill>
        <p:spPr>
          <a:xfrm>
            <a:off x="10403143" y="3559508"/>
            <a:ext cx="393782" cy="132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b5d82c6d3d_1_82"/>
          <p:cNvPicPr preferRelativeResize="0"/>
          <p:nvPr/>
        </p:nvPicPr>
        <p:blipFill rotWithShape="1">
          <a:blip r:embed="rId12">
            <a:alphaModFix/>
          </a:blip>
          <a:srcRect b="0" l="0" r="21996" t="0"/>
          <a:stretch/>
        </p:blipFill>
        <p:spPr>
          <a:xfrm>
            <a:off x="14466168" y="3561083"/>
            <a:ext cx="393782" cy="132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b5d82c6d3d_1_82"/>
          <p:cNvPicPr preferRelativeResize="0"/>
          <p:nvPr/>
        </p:nvPicPr>
        <p:blipFill rotWithShape="1">
          <a:blip r:embed="rId13">
            <a:alphaModFix/>
          </a:blip>
          <a:srcRect b="0" l="0" r="6585" t="0"/>
          <a:stretch/>
        </p:blipFill>
        <p:spPr>
          <a:xfrm>
            <a:off x="6729450" y="6140873"/>
            <a:ext cx="1837259" cy="184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b5d82c6d3d_1_82"/>
          <p:cNvPicPr preferRelativeResize="0"/>
          <p:nvPr/>
        </p:nvPicPr>
        <p:blipFill rotWithShape="1">
          <a:blip r:embed="rId12">
            <a:alphaModFix/>
          </a:blip>
          <a:srcRect b="0" l="0" r="21996" t="0"/>
          <a:stretch/>
        </p:blipFill>
        <p:spPr>
          <a:xfrm>
            <a:off x="10453419" y="6455013"/>
            <a:ext cx="393782" cy="132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b5d82c6d3d_1_82"/>
          <p:cNvPicPr preferRelativeResize="0"/>
          <p:nvPr/>
        </p:nvPicPr>
        <p:blipFill rotWithShape="1">
          <a:blip r:embed="rId12">
            <a:alphaModFix/>
          </a:blip>
          <a:srcRect b="0" l="0" r="21996" t="0"/>
          <a:stretch/>
        </p:blipFill>
        <p:spPr>
          <a:xfrm>
            <a:off x="12510857" y="6455013"/>
            <a:ext cx="393782" cy="132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b5d82c6d3d_1_82"/>
          <p:cNvPicPr preferRelativeResize="0"/>
          <p:nvPr/>
        </p:nvPicPr>
        <p:blipFill rotWithShape="1">
          <a:blip r:embed="rId12">
            <a:alphaModFix/>
          </a:blip>
          <a:srcRect b="0" l="0" r="21996" t="0"/>
          <a:stretch/>
        </p:blipFill>
        <p:spPr>
          <a:xfrm>
            <a:off x="14492093" y="6455013"/>
            <a:ext cx="393782" cy="132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b5d82c6d3d_1_8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74800" y="3358114"/>
            <a:ext cx="1628671" cy="137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b5d82c6d3d_1_82"/>
          <p:cNvPicPr preferRelativeResize="0"/>
          <p:nvPr/>
        </p:nvPicPr>
        <p:blipFill rotWithShape="1">
          <a:blip r:embed="rId15">
            <a:alphaModFix/>
          </a:blip>
          <a:srcRect b="0" l="19781" r="0" t="0"/>
          <a:stretch/>
        </p:blipFill>
        <p:spPr>
          <a:xfrm>
            <a:off x="1872310" y="4784393"/>
            <a:ext cx="1696256" cy="121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2" name="Google Shape;2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050" y="3219138"/>
            <a:ext cx="4785275" cy="483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5598" y="3197873"/>
            <a:ext cx="4785282" cy="48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57250" y="3197873"/>
            <a:ext cx="4713726" cy="4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/>
          <p:nvPr/>
        </p:nvSpPr>
        <p:spPr>
          <a:xfrm>
            <a:off x="6392025" y="4897675"/>
            <a:ext cx="7312500" cy="39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923050" y="4897675"/>
            <a:ext cx="1753800" cy="39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4140175" y="647940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15113675" y="647940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9626925" y="647940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1" name="Google Shape;25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2125" y="1756301"/>
            <a:ext cx="7635449" cy="190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0785" y="7758597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02226" y="7758605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623626" y="7758604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1" name="Google Shape;2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5925" y="3457700"/>
            <a:ext cx="4648775" cy="53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2163" y="3610100"/>
            <a:ext cx="4648775" cy="53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5"/>
          <p:cNvSpPr/>
          <p:nvPr/>
        </p:nvSpPr>
        <p:spPr>
          <a:xfrm>
            <a:off x="2721763" y="5570350"/>
            <a:ext cx="87642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12839263" y="721035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6" name="Google Shape;26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775" y="1735725"/>
            <a:ext cx="7450900" cy="143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90825" y="2459501"/>
            <a:ext cx="2617100" cy="159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70900" y="2783274"/>
            <a:ext cx="2617100" cy="1228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5" name="Google Shape;275;g1b55fb80cc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b55fb80cc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3250" y="3513075"/>
            <a:ext cx="4769749" cy="50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b55fb80cc6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6925" y="3513075"/>
            <a:ext cx="4797825" cy="521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g1b55fb80cc6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5240" y="2699181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g1b55fb80cc6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71434" y="2699172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g1b55fb80cc6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6175" y="1871850"/>
            <a:ext cx="7581725" cy="145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g1b55fb80cc6_1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b55fb80cc6_1_0"/>
          <p:cNvSpPr/>
          <p:nvPr/>
        </p:nvSpPr>
        <p:spPr>
          <a:xfrm>
            <a:off x="5143875" y="7366300"/>
            <a:ext cx="340500" cy="14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b55fb80cc6_1_0"/>
          <p:cNvSpPr/>
          <p:nvPr/>
        </p:nvSpPr>
        <p:spPr>
          <a:xfrm>
            <a:off x="12001875" y="7290100"/>
            <a:ext cx="340500" cy="14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g1b572ec459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g1b572ec459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8533" y="591217"/>
            <a:ext cx="408579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g1b572ec459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4538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g1b572ec4598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5823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g1b572ec4598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8070" y="2278856"/>
            <a:ext cx="6952869" cy="1847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" name="Google Shape;30;g1b572ec4598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82605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" name="Google Shape;31;g1b572ec4598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23526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" name="Google Shape;32;g1b572ec4598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906167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g1b572ec4598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72012" y="5703999"/>
            <a:ext cx="372289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g1b572ec4598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55750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g1b572ec4598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81240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" name="Google Shape;36;g1b572ec4598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882324" y="6647545"/>
            <a:ext cx="3311843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g1b572ec4598_0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90695" y="6647545"/>
            <a:ext cx="3311843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" name="Google Shape;38;g1b572ec4598_0_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58620" y="6647545"/>
            <a:ext cx="3311843" cy="2670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g1b572ec4598_0_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899541" y="6647545"/>
            <a:ext cx="3311843" cy="223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9" name="Google Shape;289;g1b5d82c6d3d_1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5904" cy="987519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b5d82c6d3d_1_114"/>
          <p:cNvSpPr/>
          <p:nvPr/>
        </p:nvSpPr>
        <p:spPr>
          <a:xfrm>
            <a:off x="3003981" y="7186938"/>
            <a:ext cx="444600" cy="55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b5d82c6d3d_1_114"/>
          <p:cNvSpPr/>
          <p:nvPr/>
        </p:nvSpPr>
        <p:spPr>
          <a:xfrm>
            <a:off x="8674011" y="7285560"/>
            <a:ext cx="444600" cy="55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b5d82c6d3d_1_114"/>
          <p:cNvSpPr/>
          <p:nvPr/>
        </p:nvSpPr>
        <p:spPr>
          <a:xfrm>
            <a:off x="13677078" y="7263136"/>
            <a:ext cx="444600" cy="55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3" name="Google Shape;293;g1b5d82c6d3d_1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594" y="1869089"/>
            <a:ext cx="7820416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g1b5d82c6d3d_1_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0044" y="3003157"/>
            <a:ext cx="2142912" cy="1298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g1b5d82c6d3d_1_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2750" y="3003148"/>
            <a:ext cx="2142911" cy="1298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g1b5d82c6d3d_1_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75460" y="3003146"/>
            <a:ext cx="2142912" cy="129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b5d82c6d3d_1_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46775" y="3933171"/>
            <a:ext cx="4503333" cy="449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b5d82c6d3d_1_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44364" y="3933171"/>
            <a:ext cx="4325481" cy="462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b5d82c6d3d_1_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41137" y="3933171"/>
            <a:ext cx="4386007" cy="462099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b5d82c6d3d_1_114"/>
          <p:cNvSpPr/>
          <p:nvPr/>
        </p:nvSpPr>
        <p:spPr>
          <a:xfrm>
            <a:off x="3630792" y="7486029"/>
            <a:ext cx="3735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b5d82c6d3d_1_114"/>
          <p:cNvSpPr/>
          <p:nvPr/>
        </p:nvSpPr>
        <p:spPr>
          <a:xfrm>
            <a:off x="8431481" y="7638424"/>
            <a:ext cx="3735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b5d82c6d3d_1_114"/>
          <p:cNvSpPr/>
          <p:nvPr/>
        </p:nvSpPr>
        <p:spPr>
          <a:xfrm>
            <a:off x="13689378" y="7714621"/>
            <a:ext cx="3735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b5d82c6d3d_1_114"/>
          <p:cNvSpPr/>
          <p:nvPr/>
        </p:nvSpPr>
        <p:spPr>
          <a:xfrm>
            <a:off x="3402188" y="8552794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b5d82c6d3d_1_114"/>
          <p:cNvSpPr/>
          <p:nvPr/>
        </p:nvSpPr>
        <p:spPr>
          <a:xfrm>
            <a:off x="8126675" y="8552794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b5d82c6d3d_1_114"/>
          <p:cNvSpPr/>
          <p:nvPr/>
        </p:nvSpPr>
        <p:spPr>
          <a:xfrm>
            <a:off x="13536976" y="8552794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b5d82c6d3d_1_114"/>
          <p:cNvSpPr txBox="1"/>
          <p:nvPr/>
        </p:nvSpPr>
        <p:spPr>
          <a:xfrm>
            <a:off x="2988230" y="850412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0.8781572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1b5d82c6d3d_1_114"/>
          <p:cNvSpPr txBox="1"/>
          <p:nvPr/>
        </p:nvSpPr>
        <p:spPr>
          <a:xfrm>
            <a:off x="7679367" y="849597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0.7980171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b5d82c6d3d_1_114"/>
          <p:cNvSpPr txBox="1"/>
          <p:nvPr/>
        </p:nvSpPr>
        <p:spPr>
          <a:xfrm>
            <a:off x="13089667" y="849597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0.7911320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1b5d82c6d3d_1_114"/>
          <p:cNvSpPr/>
          <p:nvPr/>
        </p:nvSpPr>
        <p:spPr>
          <a:xfrm>
            <a:off x="3175259" y="2332723"/>
            <a:ext cx="17754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0" name="Google Shape;310;g1b5d82c6d3d_1_1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68357" y="591198"/>
            <a:ext cx="4246106" cy="137155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b5d82c6d3d_1_114"/>
          <p:cNvSpPr/>
          <p:nvPr/>
        </p:nvSpPr>
        <p:spPr>
          <a:xfrm rot="2258649">
            <a:off x="1769965" y="6337562"/>
            <a:ext cx="1789423" cy="60809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b5d82c6d3d_1_114"/>
          <p:cNvSpPr/>
          <p:nvPr/>
        </p:nvSpPr>
        <p:spPr>
          <a:xfrm rot="2258649">
            <a:off x="6399215" y="6493204"/>
            <a:ext cx="1789423" cy="57623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1b5d82c6d3d_1_114"/>
          <p:cNvSpPr/>
          <p:nvPr/>
        </p:nvSpPr>
        <p:spPr>
          <a:xfrm rot="2258649">
            <a:off x="11752858" y="6567718"/>
            <a:ext cx="1789423" cy="59225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4" name="Google Shape;314;g1b5d82c6d3d_1_1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69477" y="1956136"/>
            <a:ext cx="4385781" cy="13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0" name="Google Shape;320;g1b6e590e13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5904" cy="987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b6e590e13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45" y="4070291"/>
            <a:ext cx="4532709" cy="414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b6e590e13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0064" y="3934296"/>
            <a:ext cx="4614647" cy="470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b6e590e13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11859" y="3934296"/>
            <a:ext cx="4804964" cy="463792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b6e590e134_0_0"/>
          <p:cNvSpPr/>
          <p:nvPr/>
        </p:nvSpPr>
        <p:spPr>
          <a:xfrm>
            <a:off x="7068906" y="6162697"/>
            <a:ext cx="368400" cy="1603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g1b6e590e134_0_0"/>
          <p:cNvCxnSpPr/>
          <p:nvPr/>
        </p:nvCxnSpPr>
        <p:spPr>
          <a:xfrm>
            <a:off x="9895833" y="3702303"/>
            <a:ext cx="14160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6" name="Google Shape;326;g1b6e590e134_0_0"/>
          <p:cNvCxnSpPr/>
          <p:nvPr/>
        </p:nvCxnSpPr>
        <p:spPr>
          <a:xfrm>
            <a:off x="4550209" y="3702303"/>
            <a:ext cx="14160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preencoded.png" id="327" name="Google Shape;327;g1b6e590e134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95281" y="2961487"/>
            <a:ext cx="2851834" cy="1298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8" name="Google Shape;328;g1b6e590e134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33600" y="2961475"/>
            <a:ext cx="2142912" cy="1298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g1b6e590e134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5710" y="2963247"/>
            <a:ext cx="2142912" cy="1294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0" name="Google Shape;330;g1b6e590e134_0_0"/>
          <p:cNvPicPr preferRelativeResize="0"/>
          <p:nvPr/>
        </p:nvPicPr>
        <p:blipFill rotWithShape="1">
          <a:blip r:embed="rId10">
            <a:alphaModFix/>
          </a:blip>
          <a:srcRect b="0" l="0" r="6576" t="0"/>
          <a:stretch/>
        </p:blipFill>
        <p:spPr>
          <a:xfrm>
            <a:off x="912106" y="1962760"/>
            <a:ext cx="11569040" cy="137155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b6e590e134_0_0"/>
          <p:cNvSpPr/>
          <p:nvPr/>
        </p:nvSpPr>
        <p:spPr>
          <a:xfrm>
            <a:off x="4010649" y="6320867"/>
            <a:ext cx="5397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1b6e590e134_0_0"/>
          <p:cNvSpPr/>
          <p:nvPr/>
        </p:nvSpPr>
        <p:spPr>
          <a:xfrm>
            <a:off x="9344748" y="6480687"/>
            <a:ext cx="4497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1b6e590e134_0_0"/>
          <p:cNvSpPr/>
          <p:nvPr/>
        </p:nvSpPr>
        <p:spPr>
          <a:xfrm>
            <a:off x="14602645" y="7304835"/>
            <a:ext cx="5397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4" name="Google Shape;334;g1b6e590e134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68357" y="591198"/>
            <a:ext cx="4246106" cy="137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b6e590e134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57409" y="2967477"/>
            <a:ext cx="2042558" cy="104301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b6e590e134_0_0"/>
          <p:cNvSpPr/>
          <p:nvPr/>
        </p:nvSpPr>
        <p:spPr>
          <a:xfrm>
            <a:off x="12290978" y="6239395"/>
            <a:ext cx="368400" cy="1294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b6e590e134_0_0"/>
          <p:cNvSpPr/>
          <p:nvPr/>
        </p:nvSpPr>
        <p:spPr>
          <a:xfrm>
            <a:off x="1257273" y="5454670"/>
            <a:ext cx="12039000" cy="426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8" name="Google Shape;338;g1b6e590e134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597553" y="3066643"/>
            <a:ext cx="1670595" cy="860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9" name="Google Shape;339;g1b6e590e134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243704" y="3066648"/>
            <a:ext cx="1670595" cy="86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5" name="Google Shape;345;g1b5d82c6d3d_1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5904" cy="9875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g1b5d82c6d3d_1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594" y="1869089"/>
            <a:ext cx="7820416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7" name="Google Shape;347;g1b5d82c6d3d_1_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6245" y="2698367"/>
            <a:ext cx="2142912" cy="1298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g1b5d82c6d3d_1_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17556" y="2698358"/>
            <a:ext cx="2142911" cy="1298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g1b5d82c6d3d_1_1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75460" y="2698356"/>
            <a:ext cx="2142912" cy="129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b5d82c6d3d_1_146"/>
          <p:cNvSpPr txBox="1"/>
          <p:nvPr/>
        </p:nvSpPr>
        <p:spPr>
          <a:xfrm>
            <a:off x="2988230" y="819933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0.8834263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b5d82c6d3d_1_146"/>
          <p:cNvSpPr txBox="1"/>
          <p:nvPr/>
        </p:nvSpPr>
        <p:spPr>
          <a:xfrm>
            <a:off x="7679367" y="819118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0.7584074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1b5d82c6d3d_1_146"/>
          <p:cNvSpPr txBox="1"/>
          <p:nvPr/>
        </p:nvSpPr>
        <p:spPr>
          <a:xfrm>
            <a:off x="13089667" y="819118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 = 0.7473985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b5d82c6d3d_1_146"/>
          <p:cNvSpPr/>
          <p:nvPr/>
        </p:nvSpPr>
        <p:spPr>
          <a:xfrm>
            <a:off x="3402188" y="8248004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b5d82c6d3d_1_146"/>
          <p:cNvSpPr/>
          <p:nvPr/>
        </p:nvSpPr>
        <p:spPr>
          <a:xfrm>
            <a:off x="8126675" y="8248004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1b5d82c6d3d_1_146"/>
          <p:cNvSpPr/>
          <p:nvPr/>
        </p:nvSpPr>
        <p:spPr>
          <a:xfrm>
            <a:off x="13536976" y="8248004"/>
            <a:ext cx="927600" cy="34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g1b5d82c6d3d_1_1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978" y="3628381"/>
            <a:ext cx="4067902" cy="443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b5d82c6d3d_1_1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2370" y="3628381"/>
            <a:ext cx="4185728" cy="454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b5d82c6d3d_1_1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526413" y="3551758"/>
            <a:ext cx="4067901" cy="45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b5d82c6d3d_1_146"/>
          <p:cNvSpPr/>
          <p:nvPr/>
        </p:nvSpPr>
        <p:spPr>
          <a:xfrm>
            <a:off x="3554591" y="7105041"/>
            <a:ext cx="373500" cy="52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b5d82c6d3d_1_146"/>
          <p:cNvSpPr/>
          <p:nvPr/>
        </p:nvSpPr>
        <p:spPr>
          <a:xfrm>
            <a:off x="13841781" y="7105041"/>
            <a:ext cx="373500" cy="52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b5d82c6d3d_1_146"/>
          <p:cNvSpPr/>
          <p:nvPr/>
        </p:nvSpPr>
        <p:spPr>
          <a:xfrm>
            <a:off x="8660085" y="7181239"/>
            <a:ext cx="373500" cy="52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b5d82c6d3d_1_146"/>
          <p:cNvSpPr/>
          <p:nvPr/>
        </p:nvSpPr>
        <p:spPr>
          <a:xfrm>
            <a:off x="3149333" y="2306799"/>
            <a:ext cx="1749600" cy="62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63" name="Google Shape;363;g1b5d82c6d3d_1_1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68357" y="591198"/>
            <a:ext cx="4246106" cy="137155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b5d82c6d3d_1_146"/>
          <p:cNvSpPr/>
          <p:nvPr/>
        </p:nvSpPr>
        <p:spPr>
          <a:xfrm rot="2258649">
            <a:off x="1791437" y="6022551"/>
            <a:ext cx="1789423" cy="52337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b5d82c6d3d_1_146"/>
          <p:cNvSpPr/>
          <p:nvPr/>
        </p:nvSpPr>
        <p:spPr>
          <a:xfrm rot="2258649">
            <a:off x="6745100" y="6097844"/>
            <a:ext cx="1789423" cy="53260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b5d82c6d3d_1_146"/>
          <p:cNvSpPr/>
          <p:nvPr/>
        </p:nvSpPr>
        <p:spPr>
          <a:xfrm rot="2258619">
            <a:off x="11805713" y="6051363"/>
            <a:ext cx="1954978" cy="49282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67" name="Google Shape;367;g1b5d82c6d3d_1_1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57650" y="1972152"/>
            <a:ext cx="8635512" cy="129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3" name="Google Shape;373;g1b55fb80cc6_7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50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g1b55fb80cc6_7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b55fb80cc6_7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0275" y="2995850"/>
            <a:ext cx="14320773" cy="4768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g1b55fb80cc6_7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0225" y="4087550"/>
            <a:ext cx="2745050" cy="2677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g1b55fb80cc6_7_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4750" y="4494297"/>
            <a:ext cx="2462550" cy="18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g1b55fb80cc6_7_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60675" y="4592826"/>
            <a:ext cx="2331676" cy="175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g1b55fb80cc6_7_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34000" y="4614525"/>
            <a:ext cx="2273971" cy="171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0" name="Google Shape;380;g1b55fb80cc6_7_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6" name="Google Shape;386;g1b5d82c6d3d_1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5904" cy="9875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g1b5d82c6d3d_1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357" y="591198"/>
            <a:ext cx="4246106" cy="1371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g1b5d82c6d3d_1_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2051" y="6751050"/>
            <a:ext cx="8524643" cy="168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b5d82c6d3d_1_1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2451" y="2522041"/>
            <a:ext cx="13597752" cy="393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5" name="Google Shape;395;g1b5d82c6d3d_1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5904" cy="9875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g1b5d82c6d3d_1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357" y="591198"/>
            <a:ext cx="4246106" cy="137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b5d82c6d3d_1_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7386" y="5897162"/>
            <a:ext cx="7277121" cy="267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b5d82c6d3d_1_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7386" y="2628398"/>
            <a:ext cx="7277122" cy="26750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g1b5d82c6d3d_1_185"/>
          <p:cNvPicPr preferRelativeResize="0"/>
          <p:nvPr/>
        </p:nvPicPr>
        <p:blipFill rotWithShape="1">
          <a:blip r:embed="rId7">
            <a:alphaModFix/>
          </a:blip>
          <a:srcRect b="49323" l="0" r="0" t="0"/>
          <a:stretch/>
        </p:blipFill>
        <p:spPr>
          <a:xfrm>
            <a:off x="9061718" y="2835051"/>
            <a:ext cx="9018417" cy="163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g1b5d82c6d3d_1_185"/>
          <p:cNvPicPr preferRelativeResize="0"/>
          <p:nvPr/>
        </p:nvPicPr>
        <p:blipFill rotWithShape="1">
          <a:blip r:embed="rId7">
            <a:alphaModFix/>
          </a:blip>
          <a:srcRect b="0" l="0" r="0" t="49323"/>
          <a:stretch/>
        </p:blipFill>
        <p:spPr>
          <a:xfrm>
            <a:off x="9137919" y="6239345"/>
            <a:ext cx="9018417" cy="163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6" name="Google Shape;4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4426" y="1844925"/>
            <a:ext cx="14287623" cy="716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4" name="Google Shape;414;g1b5d82c6d3d_1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"/>
            <a:ext cx="17555904" cy="9875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g1b5d82c6d3d_1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357" y="591198"/>
            <a:ext cx="4246106" cy="137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b5d82c6d3d_1_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3392" y="2843931"/>
            <a:ext cx="2857406" cy="476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b5d82c6d3d_1_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1996" y="2843931"/>
            <a:ext cx="2857406" cy="4762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g1b5d82c6d3d_1_1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0929" y="1962750"/>
            <a:ext cx="2519518" cy="1298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g1b5d82c6d3d_1_1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31685" y="1962765"/>
            <a:ext cx="2519518" cy="129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b5d82c6d3d_1_1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51333" y="4286485"/>
            <a:ext cx="5465746" cy="1001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6" name="Google Shape;426;g1b5d82c6d3d_1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5904" cy="9875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g1b5d82c6d3d_1_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357" y="591198"/>
            <a:ext cx="4246106" cy="137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b5d82c6d3d_1_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6792" y="2434445"/>
            <a:ext cx="7850729" cy="4361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b5d82c6d3d_1_2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287" y="2434445"/>
            <a:ext cx="7850717" cy="436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0" name="Google Shape;430;g1b5d82c6d3d_1_2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185" y="6584308"/>
            <a:ext cx="8119508" cy="2021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1" name="Google Shape;431;g1b5d82c6d3d_1_2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41438" y="6584308"/>
            <a:ext cx="8564242" cy="1797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7" name="Google Shape;437;g1b55fb80cc6_7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50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8" name="Google Shape;438;g1b55fb80cc6_7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b55fb80cc6_7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7150" y="3058550"/>
            <a:ext cx="14062177" cy="476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0" name="Google Shape;440;g1b55fb80cc6_7_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0225" y="4087550"/>
            <a:ext cx="2745050" cy="2677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1" name="Google Shape;441;g1b55fb80cc6_7_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4750" y="4494297"/>
            <a:ext cx="2462550" cy="18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2" name="Google Shape;442;g1b55fb80cc6_7_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60675" y="4592826"/>
            <a:ext cx="2331676" cy="175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3" name="Google Shape;443;g1b55fb80cc6_7_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34000" y="4614525"/>
            <a:ext cx="2273971" cy="171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4" name="Google Shape;444;g1b55fb80cc6_7_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" name="Google Shape;45;g1b5d82c6d3d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5904" cy="9875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g1b5d82c6d3d_1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2845" y="566848"/>
            <a:ext cx="4246106" cy="137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b5d82c6d3d_1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2840" y="2575770"/>
            <a:ext cx="11230231" cy="578443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1b5d82c6d3d_1_18"/>
          <p:cNvSpPr/>
          <p:nvPr/>
        </p:nvSpPr>
        <p:spPr>
          <a:xfrm>
            <a:off x="8502712" y="2388279"/>
            <a:ext cx="1214700" cy="80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1b5d82c6d3d_1_18"/>
          <p:cNvSpPr/>
          <p:nvPr/>
        </p:nvSpPr>
        <p:spPr>
          <a:xfrm>
            <a:off x="13729903" y="6611666"/>
            <a:ext cx="663600" cy="163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1b5d82c6d3d_1_18"/>
          <p:cNvSpPr/>
          <p:nvPr/>
        </p:nvSpPr>
        <p:spPr>
          <a:xfrm>
            <a:off x="7964076" y="6857317"/>
            <a:ext cx="1214700" cy="80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1b5d82c6d3d_1_18"/>
          <p:cNvSpPr/>
          <p:nvPr/>
        </p:nvSpPr>
        <p:spPr>
          <a:xfrm>
            <a:off x="7684548" y="2724361"/>
            <a:ext cx="1093800" cy="545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1b5d82c6d3d_1_18"/>
          <p:cNvSpPr/>
          <p:nvPr/>
        </p:nvSpPr>
        <p:spPr>
          <a:xfrm>
            <a:off x="12119872" y="5495282"/>
            <a:ext cx="712200" cy="619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1b5d82c6d3d_1_18"/>
          <p:cNvSpPr/>
          <p:nvPr/>
        </p:nvSpPr>
        <p:spPr>
          <a:xfrm>
            <a:off x="3111750" y="5389742"/>
            <a:ext cx="4317300" cy="2532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1b5d82c6d3d_1_18"/>
          <p:cNvSpPr/>
          <p:nvPr/>
        </p:nvSpPr>
        <p:spPr>
          <a:xfrm>
            <a:off x="11385670" y="2907080"/>
            <a:ext cx="3381300" cy="1263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1b5d82c6d3d_1_18"/>
          <p:cNvSpPr/>
          <p:nvPr/>
        </p:nvSpPr>
        <p:spPr>
          <a:xfrm>
            <a:off x="8259947" y="3380962"/>
            <a:ext cx="2999700" cy="867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6" name="Google Shape;56;g1b5d82c6d3d_1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4138" y="1706614"/>
            <a:ext cx="4280252" cy="129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0" name="Google Shape;4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1" name="Google Shape;45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4862" y="1810438"/>
            <a:ext cx="12629951" cy="701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3" name="Google Shape;45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407" y="1534315"/>
            <a:ext cx="3105388" cy="168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9" name="Google Shape;4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4612" y="1814400"/>
            <a:ext cx="12690451" cy="705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2" name="Google Shape;46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849" y="1518969"/>
            <a:ext cx="3105388" cy="168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8" name="Google Shape;4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6613" y="1850725"/>
            <a:ext cx="12598849" cy="699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675" y="1539684"/>
            <a:ext cx="3105388" cy="168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7" name="Google Shape;4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4987" y="1840325"/>
            <a:ext cx="12669700" cy="7038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269" y="1517060"/>
            <a:ext cx="3105388" cy="168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6" name="Google Shape;48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4"/>
          <p:cNvPicPr preferRelativeResize="0"/>
          <p:nvPr/>
        </p:nvPicPr>
        <p:blipFill rotWithShape="1">
          <a:blip r:embed="rId5">
            <a:alphaModFix/>
          </a:blip>
          <a:srcRect b="0" l="1193" r="967" t="2276"/>
          <a:stretch/>
        </p:blipFill>
        <p:spPr>
          <a:xfrm>
            <a:off x="3741137" y="1821325"/>
            <a:ext cx="10074201" cy="70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4" name="Google Shape;494;g1b55fb80cc6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5" name="Google Shape;495;g1b55fb80cc6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1b55fb80cc6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0329" y="1962825"/>
            <a:ext cx="9691526" cy="665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1b55fb80cc6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5421" y="1962821"/>
            <a:ext cx="9691525" cy="66416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b55fb80cc6_0_15"/>
          <p:cNvSpPr/>
          <p:nvPr/>
        </p:nvSpPr>
        <p:spPr>
          <a:xfrm>
            <a:off x="2185900" y="5186125"/>
            <a:ext cx="4133100" cy="7947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g1b55fb80cc6_0_15"/>
          <p:cNvCxnSpPr/>
          <p:nvPr/>
        </p:nvCxnSpPr>
        <p:spPr>
          <a:xfrm flipH="1" rot="10800000">
            <a:off x="6298400" y="3268925"/>
            <a:ext cx="3902400" cy="1934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g1b55fb80cc6_0_15"/>
          <p:cNvCxnSpPr/>
          <p:nvPr/>
        </p:nvCxnSpPr>
        <p:spPr>
          <a:xfrm>
            <a:off x="6281300" y="5973225"/>
            <a:ext cx="3936600" cy="16944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6" name="Google Shape;506;g1b55fb80cc6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7" name="Google Shape;507;g1b55fb80cc6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1b55fb80cc6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525" y="1962825"/>
            <a:ext cx="7742676" cy="65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1b55fb80cc6_0_22"/>
          <p:cNvPicPr preferRelativeResize="0"/>
          <p:nvPr/>
        </p:nvPicPr>
        <p:blipFill rotWithShape="1">
          <a:blip r:embed="rId6">
            <a:alphaModFix/>
          </a:blip>
          <a:srcRect b="0" l="0" r="0" t="1921"/>
          <a:stretch/>
        </p:blipFill>
        <p:spPr>
          <a:xfrm>
            <a:off x="8462675" y="1962825"/>
            <a:ext cx="8180250" cy="650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5" name="Google Shape;5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6" name="Google Shape;51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7317" y="2927366"/>
            <a:ext cx="6313361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7" name="Google Shape;51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49665" y="2927223"/>
            <a:ext cx="5125212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8" name="Google Shape;51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1208" y="4741736"/>
            <a:ext cx="7027021" cy="135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2725" y="56686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7650" y="1862275"/>
            <a:ext cx="6242048" cy="580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4738" y="2076313"/>
            <a:ext cx="7200900" cy="559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4567" y="7501202"/>
            <a:ext cx="4956762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66522" y="7501199"/>
            <a:ext cx="7476219" cy="168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g1b5d82c6d3d_1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5578" cy="9875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g1b5d82c6d3d_1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242" y="4166949"/>
            <a:ext cx="3269240" cy="2834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g1b5d82c6d3d_1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3346" y="2076545"/>
            <a:ext cx="1566543" cy="1408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g1b5d82c6d3d_1_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73036" y="3692033"/>
            <a:ext cx="3440539" cy="3602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g1b5d82c6d3d_1_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85864" y="2076402"/>
            <a:ext cx="1566543" cy="1408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g1b5d82c6d3d_1_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02845" y="566848"/>
            <a:ext cx="4246106" cy="137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37" y="56526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0346" y="4607719"/>
            <a:ext cx="2846356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1183" y="4607719"/>
            <a:ext cx="2846356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25441" y="4607719"/>
            <a:ext cx="2846356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9577" y="5718429"/>
            <a:ext cx="3704177" cy="2148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16970" y="5699712"/>
            <a:ext cx="4100798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61227" y="5718429"/>
            <a:ext cx="4085939" cy="214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g1b572ec4598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g1b572ec4598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2337" y="56576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g1b572ec4598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18713" y="2248424"/>
            <a:ext cx="1566624" cy="1408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g1b572ec4598_0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89722" y="2231279"/>
            <a:ext cx="2602040" cy="14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7856" y="2557320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8067" y="4344543"/>
            <a:ext cx="2208990" cy="1289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7924" y="5619845"/>
            <a:ext cx="2208990" cy="2039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1903" y="4154234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81903" y="5975604"/>
            <a:ext cx="2208990" cy="1289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54778" y="4154234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654778" y="5799868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752594" y="5800296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705338" y="7295340"/>
            <a:ext cx="2434019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476899" y="7295340"/>
            <a:ext cx="2584466" cy="153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50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2412" y="1886600"/>
            <a:ext cx="15331650" cy="700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6" name="Google Shape;1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762" y="591192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2022-12-12T05:02:43Z</dcterms:created>
  <dc:creator>mangoboard.net_22218214</dc:creator>
</cp:coreProperties>
</file>